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7" r:id="rId1"/>
  </p:sldMasterIdLst>
  <p:notesMasterIdLst>
    <p:notesMasterId r:id="rId7"/>
  </p:notesMasterIdLst>
  <p:handoutMasterIdLst>
    <p:handoutMasterId r:id="rId8"/>
  </p:handoutMasterIdLst>
  <p:sldIdLst>
    <p:sldId id="256" r:id="rId2"/>
    <p:sldId id="262" r:id="rId3"/>
    <p:sldId id="271" r:id="rId4"/>
    <p:sldId id="268" r:id="rId5"/>
    <p:sldId id="269" r:id="rId6"/>
  </p:sldIdLst>
  <p:sldSz cx="12192000" cy="6858000"/>
  <p:notesSz cx="6858000" cy="9144000"/>
  <p:custShowLst>
    <p:custShow name="Chinderhuus" id="0">
      <p:sldLst>
        <p:sld r:id="rId2"/>
        <p:sld r:id="rId3"/>
      </p:sldLst>
    </p:custShow>
    <p:custShow name="Chinderhuus Farbenfroh" id="1">
      <p:sldLst>
        <p:sld r:id="rId2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62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556B4B-4873-4B9C-AC39-73A5F3D8A6D0}" v="14" dt="2020-12-19T10:32:18.6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3" autoAdjust="0"/>
    <p:restoredTop sz="94660"/>
  </p:normalViewPr>
  <p:slideViewPr>
    <p:cSldViewPr snapToGrid="0">
      <p:cViewPr>
        <p:scale>
          <a:sx n="100" d="100"/>
          <a:sy n="100" d="100"/>
        </p:scale>
        <p:origin x="480" y="13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3154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D72697-6CBF-4D8C-9F3C-4D909D327B98}" type="doc">
      <dgm:prSet loTypeId="urn:microsoft.com/office/officeart/2005/8/layout/cycle2" loCatId="cycle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endParaRPr lang="de-CH"/>
        </a:p>
      </dgm:t>
    </dgm:pt>
    <dgm:pt modelId="{BAC65DD1-8AB8-43AF-90C7-91F03EE88753}">
      <dgm:prSet custT="1"/>
      <dgm:spPr/>
      <dgm:t>
        <a:bodyPr/>
        <a:lstStyle/>
        <a:p>
          <a:r>
            <a:rPr lang="de-CH" sz="1600" b="1" dirty="0"/>
            <a:t>Verantwortung</a:t>
          </a:r>
        </a:p>
      </dgm:t>
    </dgm:pt>
    <dgm:pt modelId="{3908FADB-E78C-4A17-B3DE-9B4532738ED3}" type="parTrans" cxnId="{999B7CAB-9477-40EE-B6DB-776BB0FC1AAE}">
      <dgm:prSet/>
      <dgm:spPr/>
      <dgm:t>
        <a:bodyPr/>
        <a:lstStyle/>
        <a:p>
          <a:endParaRPr lang="de-CH"/>
        </a:p>
      </dgm:t>
    </dgm:pt>
    <dgm:pt modelId="{E4B75D9A-070D-4699-A046-47B462221F40}" type="sibTrans" cxnId="{999B7CAB-9477-40EE-B6DB-776BB0FC1AAE}">
      <dgm:prSet/>
      <dgm:spPr/>
      <dgm:t>
        <a:bodyPr/>
        <a:lstStyle/>
        <a:p>
          <a:endParaRPr lang="de-CH" dirty="0"/>
        </a:p>
      </dgm:t>
    </dgm:pt>
    <dgm:pt modelId="{15C9911B-D5E1-4155-92FF-7CB337F1A96E}">
      <dgm:prSet custT="1"/>
      <dgm:spPr/>
      <dgm:t>
        <a:bodyPr/>
        <a:lstStyle/>
        <a:p>
          <a:r>
            <a:rPr lang="de-CH" sz="1600" b="1" dirty="0"/>
            <a:t>Wertschätzung</a:t>
          </a:r>
        </a:p>
      </dgm:t>
    </dgm:pt>
    <dgm:pt modelId="{9FFBD32E-9006-4A19-992D-9269224DE769}" type="parTrans" cxnId="{C3CF9204-17A3-40AE-8191-53477B5DD0F2}">
      <dgm:prSet/>
      <dgm:spPr/>
      <dgm:t>
        <a:bodyPr/>
        <a:lstStyle/>
        <a:p>
          <a:endParaRPr lang="de-CH"/>
        </a:p>
      </dgm:t>
    </dgm:pt>
    <dgm:pt modelId="{B2057075-77BE-4975-9ACF-214A0E267C57}" type="sibTrans" cxnId="{C3CF9204-17A3-40AE-8191-53477B5DD0F2}">
      <dgm:prSet/>
      <dgm:spPr/>
      <dgm:t>
        <a:bodyPr/>
        <a:lstStyle/>
        <a:p>
          <a:endParaRPr lang="de-CH" dirty="0"/>
        </a:p>
      </dgm:t>
    </dgm:pt>
    <dgm:pt modelId="{E5031D8F-C3A4-4A7D-9C8F-C23E9D12B792}">
      <dgm:prSet custT="1"/>
      <dgm:spPr/>
      <dgm:t>
        <a:bodyPr/>
        <a:lstStyle/>
        <a:p>
          <a:r>
            <a:rPr lang="de-CH" sz="1600" b="1" dirty="0"/>
            <a:t>Offenheit</a:t>
          </a:r>
        </a:p>
      </dgm:t>
    </dgm:pt>
    <dgm:pt modelId="{41A41BE4-124F-4452-BCFA-E071D36AE0AB}" type="parTrans" cxnId="{087DE5F5-4986-4DFB-AAB6-D5C2A25E6F93}">
      <dgm:prSet/>
      <dgm:spPr/>
      <dgm:t>
        <a:bodyPr/>
        <a:lstStyle/>
        <a:p>
          <a:endParaRPr lang="de-CH"/>
        </a:p>
      </dgm:t>
    </dgm:pt>
    <dgm:pt modelId="{C12B86AB-5E9E-4D34-8497-862150E8CC23}" type="sibTrans" cxnId="{087DE5F5-4986-4DFB-AAB6-D5C2A25E6F93}">
      <dgm:prSet/>
      <dgm:spPr/>
      <dgm:t>
        <a:bodyPr/>
        <a:lstStyle/>
        <a:p>
          <a:endParaRPr lang="de-CH" dirty="0"/>
        </a:p>
      </dgm:t>
    </dgm:pt>
    <dgm:pt modelId="{7B72AA7C-8B9D-439B-8DF3-613896593726}">
      <dgm:prSet custT="1"/>
      <dgm:spPr/>
      <dgm:t>
        <a:bodyPr/>
        <a:lstStyle/>
        <a:p>
          <a:r>
            <a:rPr lang="de-CH" sz="1600" b="1" dirty="0"/>
            <a:t>Nachhaltigkeit</a:t>
          </a:r>
        </a:p>
      </dgm:t>
    </dgm:pt>
    <dgm:pt modelId="{F0292D05-AFD7-48BA-B882-5B31ECF33DE8}" type="parTrans" cxnId="{E2B7B9D8-BF99-4E05-9D10-8BEC8E3166AF}">
      <dgm:prSet/>
      <dgm:spPr/>
      <dgm:t>
        <a:bodyPr/>
        <a:lstStyle/>
        <a:p>
          <a:endParaRPr lang="de-CH"/>
        </a:p>
      </dgm:t>
    </dgm:pt>
    <dgm:pt modelId="{0D11C4CD-DC6F-4E84-A16B-82B18B5BE986}" type="sibTrans" cxnId="{E2B7B9D8-BF99-4E05-9D10-8BEC8E3166AF}">
      <dgm:prSet/>
      <dgm:spPr/>
      <dgm:t>
        <a:bodyPr/>
        <a:lstStyle/>
        <a:p>
          <a:endParaRPr lang="de-CH" dirty="0"/>
        </a:p>
      </dgm:t>
    </dgm:pt>
    <dgm:pt modelId="{9E17FBCA-667F-4123-82D7-B82BD17346C4}">
      <dgm:prSet custT="1"/>
      <dgm:spPr/>
      <dgm:t>
        <a:bodyPr/>
        <a:lstStyle/>
        <a:p>
          <a:r>
            <a:rPr lang="de-CH" sz="1600" b="1" dirty="0"/>
            <a:t>Professionalität</a:t>
          </a:r>
          <a:endParaRPr lang="de-CH" sz="1100" b="1" dirty="0"/>
        </a:p>
      </dgm:t>
    </dgm:pt>
    <dgm:pt modelId="{C434471B-4602-425E-AF66-62547F05F837}" type="parTrans" cxnId="{ADEAB4F0-1DEC-4035-8FDE-2F436E23BBBE}">
      <dgm:prSet/>
      <dgm:spPr/>
      <dgm:t>
        <a:bodyPr/>
        <a:lstStyle/>
        <a:p>
          <a:endParaRPr lang="de-CH"/>
        </a:p>
      </dgm:t>
    </dgm:pt>
    <dgm:pt modelId="{26F63192-1E91-41B2-A7BD-596CD6C3E662}" type="sibTrans" cxnId="{ADEAB4F0-1DEC-4035-8FDE-2F436E23BBBE}">
      <dgm:prSet/>
      <dgm:spPr/>
      <dgm:t>
        <a:bodyPr/>
        <a:lstStyle/>
        <a:p>
          <a:endParaRPr lang="de-CH" dirty="0"/>
        </a:p>
      </dgm:t>
    </dgm:pt>
    <dgm:pt modelId="{FD08ABC8-0E4C-499C-91D5-29A3046971C9}" type="pres">
      <dgm:prSet presAssocID="{38D72697-6CBF-4D8C-9F3C-4D909D327B9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1B1646BE-6B56-4C8C-BA36-FB93D3B9C236}" type="pres">
      <dgm:prSet presAssocID="{BAC65DD1-8AB8-43AF-90C7-91F03EE88753}" presName="node" presStyleLbl="node1" presStyleIdx="0" presStyleCnt="5" custScaleX="146274" custScaleY="103394" custRadScaleRad="101911" custRadScaleInc="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5D3FD15-6E54-4F0A-B320-7A2926C57AF0}" type="pres">
      <dgm:prSet presAssocID="{E4B75D9A-070D-4699-A046-47B462221F40}" presName="sibTrans" presStyleLbl="sibTrans2D1" presStyleIdx="0" presStyleCnt="5"/>
      <dgm:spPr/>
      <dgm:t>
        <a:bodyPr/>
        <a:lstStyle/>
        <a:p>
          <a:endParaRPr lang="de-DE"/>
        </a:p>
      </dgm:t>
    </dgm:pt>
    <dgm:pt modelId="{B603C514-505D-445F-9B35-684EDEFF5AB1}" type="pres">
      <dgm:prSet presAssocID="{E4B75D9A-070D-4699-A046-47B462221F40}" presName="connectorText" presStyleLbl="sibTrans2D1" presStyleIdx="0" presStyleCnt="5"/>
      <dgm:spPr/>
      <dgm:t>
        <a:bodyPr/>
        <a:lstStyle/>
        <a:p>
          <a:endParaRPr lang="de-DE"/>
        </a:p>
      </dgm:t>
    </dgm:pt>
    <dgm:pt modelId="{AF91433E-F381-4F5C-BECC-492ADF115487}" type="pres">
      <dgm:prSet presAssocID="{15C9911B-D5E1-4155-92FF-7CB337F1A96E}" presName="node" presStyleLbl="node1" presStyleIdx="1" presStyleCnt="5" custScaleX="146274" custScaleY="103394" custRadScaleRad="99937" custRadScaleInc="-217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F0BBA9A-1BF0-4786-A407-FDD956D39A91}" type="pres">
      <dgm:prSet presAssocID="{B2057075-77BE-4975-9ACF-214A0E267C57}" presName="sibTrans" presStyleLbl="sibTrans2D1" presStyleIdx="1" presStyleCnt="5"/>
      <dgm:spPr/>
      <dgm:t>
        <a:bodyPr/>
        <a:lstStyle/>
        <a:p>
          <a:endParaRPr lang="de-DE"/>
        </a:p>
      </dgm:t>
    </dgm:pt>
    <dgm:pt modelId="{E56A7457-6D57-4624-ADC1-B08C4B581BCA}" type="pres">
      <dgm:prSet presAssocID="{B2057075-77BE-4975-9ACF-214A0E267C57}" presName="connectorText" presStyleLbl="sibTrans2D1" presStyleIdx="1" presStyleCnt="5"/>
      <dgm:spPr/>
      <dgm:t>
        <a:bodyPr/>
        <a:lstStyle/>
        <a:p>
          <a:endParaRPr lang="de-DE"/>
        </a:p>
      </dgm:t>
    </dgm:pt>
    <dgm:pt modelId="{718A28DF-9956-4FB1-A6F4-2A81C61C87F0}" type="pres">
      <dgm:prSet presAssocID="{E5031D8F-C3A4-4A7D-9C8F-C23E9D12B792}" presName="node" presStyleLbl="node1" presStyleIdx="2" presStyleCnt="5" custScaleX="146274" custScaleY="103394" custRadScaleRad="110046" custRadScaleInc="-2125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D218B75-B415-45C7-83AC-2B5721CBFF56}" type="pres">
      <dgm:prSet presAssocID="{C12B86AB-5E9E-4D34-8497-862150E8CC23}" presName="sibTrans" presStyleLbl="sibTrans2D1" presStyleIdx="2" presStyleCnt="5"/>
      <dgm:spPr/>
      <dgm:t>
        <a:bodyPr/>
        <a:lstStyle/>
        <a:p>
          <a:endParaRPr lang="de-DE"/>
        </a:p>
      </dgm:t>
    </dgm:pt>
    <dgm:pt modelId="{76D8AEFA-3F41-48A1-9E4A-C87EA1133129}" type="pres">
      <dgm:prSet presAssocID="{C12B86AB-5E9E-4D34-8497-862150E8CC23}" presName="connectorText" presStyleLbl="sibTrans2D1" presStyleIdx="2" presStyleCnt="5"/>
      <dgm:spPr/>
      <dgm:t>
        <a:bodyPr/>
        <a:lstStyle/>
        <a:p>
          <a:endParaRPr lang="de-DE"/>
        </a:p>
      </dgm:t>
    </dgm:pt>
    <dgm:pt modelId="{A96D16E7-8F53-4F42-A625-854B835D49E2}" type="pres">
      <dgm:prSet presAssocID="{7B72AA7C-8B9D-439B-8DF3-613896593726}" presName="node" presStyleLbl="node1" presStyleIdx="3" presStyleCnt="5" custScaleX="146274" custScaleY="103394" custRadScaleRad="113141" custRadScaleInc="2575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8898791-D918-4E88-BF8D-D4F5677EA005}" type="pres">
      <dgm:prSet presAssocID="{0D11C4CD-DC6F-4E84-A16B-82B18B5BE986}" presName="sibTrans" presStyleLbl="sibTrans2D1" presStyleIdx="3" presStyleCnt="5"/>
      <dgm:spPr/>
      <dgm:t>
        <a:bodyPr/>
        <a:lstStyle/>
        <a:p>
          <a:endParaRPr lang="de-DE"/>
        </a:p>
      </dgm:t>
    </dgm:pt>
    <dgm:pt modelId="{6C710339-D2C8-4277-9B1F-DE6C64FBE10E}" type="pres">
      <dgm:prSet presAssocID="{0D11C4CD-DC6F-4E84-A16B-82B18B5BE986}" presName="connectorText" presStyleLbl="sibTrans2D1" presStyleIdx="3" presStyleCnt="5"/>
      <dgm:spPr/>
      <dgm:t>
        <a:bodyPr/>
        <a:lstStyle/>
        <a:p>
          <a:endParaRPr lang="de-DE"/>
        </a:p>
      </dgm:t>
    </dgm:pt>
    <dgm:pt modelId="{F4CCB70A-2195-4575-9D01-54FAC7339F80}" type="pres">
      <dgm:prSet presAssocID="{9E17FBCA-667F-4123-82D7-B82BD17346C4}" presName="node" presStyleLbl="node1" presStyleIdx="4" presStyleCnt="5" custScaleX="146274" custScaleY="103394" custRadScaleRad="100867" custRadScaleInc="167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8446890-3221-44ED-90A4-A70A368047CF}" type="pres">
      <dgm:prSet presAssocID="{26F63192-1E91-41B2-A7BD-596CD6C3E662}" presName="sibTrans" presStyleLbl="sibTrans2D1" presStyleIdx="4" presStyleCnt="5"/>
      <dgm:spPr/>
      <dgm:t>
        <a:bodyPr/>
        <a:lstStyle/>
        <a:p>
          <a:endParaRPr lang="de-DE"/>
        </a:p>
      </dgm:t>
    </dgm:pt>
    <dgm:pt modelId="{DA461B34-00AC-477B-B64A-FB4A3A511F1E}" type="pres">
      <dgm:prSet presAssocID="{26F63192-1E91-41B2-A7BD-596CD6C3E662}" presName="connectorText" presStyleLbl="sibTrans2D1" presStyleIdx="4" presStyleCnt="5"/>
      <dgm:spPr/>
      <dgm:t>
        <a:bodyPr/>
        <a:lstStyle/>
        <a:p>
          <a:endParaRPr lang="de-DE"/>
        </a:p>
      </dgm:t>
    </dgm:pt>
  </dgm:ptLst>
  <dgm:cxnLst>
    <dgm:cxn modelId="{999B7CAB-9477-40EE-B6DB-776BB0FC1AAE}" srcId="{38D72697-6CBF-4D8C-9F3C-4D909D327B98}" destId="{BAC65DD1-8AB8-43AF-90C7-91F03EE88753}" srcOrd="0" destOrd="0" parTransId="{3908FADB-E78C-4A17-B3DE-9B4532738ED3}" sibTransId="{E4B75D9A-070D-4699-A046-47B462221F40}"/>
    <dgm:cxn modelId="{7DB731F4-2D70-4E03-B22D-CD8F433B83CB}" type="presOf" srcId="{26F63192-1E91-41B2-A7BD-596CD6C3E662}" destId="{DA461B34-00AC-477B-B64A-FB4A3A511F1E}" srcOrd="1" destOrd="0" presId="urn:microsoft.com/office/officeart/2005/8/layout/cycle2"/>
    <dgm:cxn modelId="{2DA5FED7-C9BA-41BD-91E1-3E976797A244}" type="presOf" srcId="{9E17FBCA-667F-4123-82D7-B82BD17346C4}" destId="{F4CCB70A-2195-4575-9D01-54FAC7339F80}" srcOrd="0" destOrd="0" presId="urn:microsoft.com/office/officeart/2005/8/layout/cycle2"/>
    <dgm:cxn modelId="{087DE5F5-4986-4DFB-AAB6-D5C2A25E6F93}" srcId="{38D72697-6CBF-4D8C-9F3C-4D909D327B98}" destId="{E5031D8F-C3A4-4A7D-9C8F-C23E9D12B792}" srcOrd="2" destOrd="0" parTransId="{41A41BE4-124F-4452-BCFA-E071D36AE0AB}" sibTransId="{C12B86AB-5E9E-4D34-8497-862150E8CC23}"/>
    <dgm:cxn modelId="{3169C927-9BEC-4042-96F0-995B19559205}" type="presOf" srcId="{26F63192-1E91-41B2-A7BD-596CD6C3E662}" destId="{F8446890-3221-44ED-90A4-A70A368047CF}" srcOrd="0" destOrd="0" presId="urn:microsoft.com/office/officeart/2005/8/layout/cycle2"/>
    <dgm:cxn modelId="{B1B6B9A4-3E37-4682-8F35-C5BB4B6366F4}" type="presOf" srcId="{E5031D8F-C3A4-4A7D-9C8F-C23E9D12B792}" destId="{718A28DF-9956-4FB1-A6F4-2A81C61C87F0}" srcOrd="0" destOrd="0" presId="urn:microsoft.com/office/officeart/2005/8/layout/cycle2"/>
    <dgm:cxn modelId="{F6228355-4C67-447B-9E8A-4CB67AFEBF02}" type="presOf" srcId="{7B72AA7C-8B9D-439B-8DF3-613896593726}" destId="{A96D16E7-8F53-4F42-A625-854B835D49E2}" srcOrd="0" destOrd="0" presId="urn:microsoft.com/office/officeart/2005/8/layout/cycle2"/>
    <dgm:cxn modelId="{C3CF9204-17A3-40AE-8191-53477B5DD0F2}" srcId="{38D72697-6CBF-4D8C-9F3C-4D909D327B98}" destId="{15C9911B-D5E1-4155-92FF-7CB337F1A96E}" srcOrd="1" destOrd="0" parTransId="{9FFBD32E-9006-4A19-992D-9269224DE769}" sibTransId="{B2057075-77BE-4975-9ACF-214A0E267C57}"/>
    <dgm:cxn modelId="{42DC761A-4396-4343-991F-554E56AB181F}" type="presOf" srcId="{E4B75D9A-070D-4699-A046-47B462221F40}" destId="{25D3FD15-6E54-4F0A-B320-7A2926C57AF0}" srcOrd="0" destOrd="0" presId="urn:microsoft.com/office/officeart/2005/8/layout/cycle2"/>
    <dgm:cxn modelId="{CC710C3B-6CC4-4137-9DEF-CFE6E8B0DEA9}" type="presOf" srcId="{0D11C4CD-DC6F-4E84-A16B-82B18B5BE986}" destId="{D8898791-D918-4E88-BF8D-D4F5677EA005}" srcOrd="0" destOrd="0" presId="urn:microsoft.com/office/officeart/2005/8/layout/cycle2"/>
    <dgm:cxn modelId="{E2B7B9D8-BF99-4E05-9D10-8BEC8E3166AF}" srcId="{38D72697-6CBF-4D8C-9F3C-4D909D327B98}" destId="{7B72AA7C-8B9D-439B-8DF3-613896593726}" srcOrd="3" destOrd="0" parTransId="{F0292D05-AFD7-48BA-B882-5B31ECF33DE8}" sibTransId="{0D11C4CD-DC6F-4E84-A16B-82B18B5BE986}"/>
    <dgm:cxn modelId="{BDA87235-FBCF-400C-9E13-6401757E632E}" type="presOf" srcId="{B2057075-77BE-4975-9ACF-214A0E267C57}" destId="{E56A7457-6D57-4624-ADC1-B08C4B581BCA}" srcOrd="1" destOrd="0" presId="urn:microsoft.com/office/officeart/2005/8/layout/cycle2"/>
    <dgm:cxn modelId="{8EFF6ADA-EF3A-41F1-A079-E80054F165A3}" type="presOf" srcId="{E4B75D9A-070D-4699-A046-47B462221F40}" destId="{B603C514-505D-445F-9B35-684EDEFF5AB1}" srcOrd="1" destOrd="0" presId="urn:microsoft.com/office/officeart/2005/8/layout/cycle2"/>
    <dgm:cxn modelId="{6499FE24-3945-47F5-9998-32AB99DB78BD}" type="presOf" srcId="{C12B86AB-5E9E-4D34-8497-862150E8CC23}" destId="{76D8AEFA-3F41-48A1-9E4A-C87EA1133129}" srcOrd="1" destOrd="0" presId="urn:microsoft.com/office/officeart/2005/8/layout/cycle2"/>
    <dgm:cxn modelId="{CA144214-A512-457E-90E0-06B1AC6906B6}" type="presOf" srcId="{BAC65DD1-8AB8-43AF-90C7-91F03EE88753}" destId="{1B1646BE-6B56-4C8C-BA36-FB93D3B9C236}" srcOrd="0" destOrd="0" presId="urn:microsoft.com/office/officeart/2005/8/layout/cycle2"/>
    <dgm:cxn modelId="{ADEAB4F0-1DEC-4035-8FDE-2F436E23BBBE}" srcId="{38D72697-6CBF-4D8C-9F3C-4D909D327B98}" destId="{9E17FBCA-667F-4123-82D7-B82BD17346C4}" srcOrd="4" destOrd="0" parTransId="{C434471B-4602-425E-AF66-62547F05F837}" sibTransId="{26F63192-1E91-41B2-A7BD-596CD6C3E662}"/>
    <dgm:cxn modelId="{896E62A0-4ADC-484E-A7C5-79C0B26B4CE4}" type="presOf" srcId="{B2057075-77BE-4975-9ACF-214A0E267C57}" destId="{3F0BBA9A-1BF0-4786-A407-FDD956D39A91}" srcOrd="0" destOrd="0" presId="urn:microsoft.com/office/officeart/2005/8/layout/cycle2"/>
    <dgm:cxn modelId="{4ADCD1AB-2614-4F01-A744-FEB17EBDD970}" type="presOf" srcId="{38D72697-6CBF-4D8C-9F3C-4D909D327B98}" destId="{FD08ABC8-0E4C-499C-91D5-29A3046971C9}" srcOrd="0" destOrd="0" presId="urn:microsoft.com/office/officeart/2005/8/layout/cycle2"/>
    <dgm:cxn modelId="{0EDEC07B-DE84-4854-9845-8FC3088878D9}" type="presOf" srcId="{0D11C4CD-DC6F-4E84-A16B-82B18B5BE986}" destId="{6C710339-D2C8-4277-9B1F-DE6C64FBE10E}" srcOrd="1" destOrd="0" presId="urn:microsoft.com/office/officeart/2005/8/layout/cycle2"/>
    <dgm:cxn modelId="{289C0027-4FB3-4922-A75C-1FBAC490F57E}" type="presOf" srcId="{C12B86AB-5E9E-4D34-8497-862150E8CC23}" destId="{FD218B75-B415-45C7-83AC-2B5721CBFF56}" srcOrd="0" destOrd="0" presId="urn:microsoft.com/office/officeart/2005/8/layout/cycle2"/>
    <dgm:cxn modelId="{B9E03934-825F-4D98-8C7E-FD61CC2BB547}" type="presOf" srcId="{15C9911B-D5E1-4155-92FF-7CB337F1A96E}" destId="{AF91433E-F381-4F5C-BECC-492ADF115487}" srcOrd="0" destOrd="0" presId="urn:microsoft.com/office/officeart/2005/8/layout/cycle2"/>
    <dgm:cxn modelId="{677886AC-0E49-4298-8765-0739CB0DAA63}" type="presParOf" srcId="{FD08ABC8-0E4C-499C-91D5-29A3046971C9}" destId="{1B1646BE-6B56-4C8C-BA36-FB93D3B9C236}" srcOrd="0" destOrd="0" presId="urn:microsoft.com/office/officeart/2005/8/layout/cycle2"/>
    <dgm:cxn modelId="{A6E3587F-A15C-48DC-BC02-9DA3426FA029}" type="presParOf" srcId="{FD08ABC8-0E4C-499C-91D5-29A3046971C9}" destId="{25D3FD15-6E54-4F0A-B320-7A2926C57AF0}" srcOrd="1" destOrd="0" presId="urn:microsoft.com/office/officeart/2005/8/layout/cycle2"/>
    <dgm:cxn modelId="{DFF1232F-E630-4796-A701-11857DAE9592}" type="presParOf" srcId="{25D3FD15-6E54-4F0A-B320-7A2926C57AF0}" destId="{B603C514-505D-445F-9B35-684EDEFF5AB1}" srcOrd="0" destOrd="0" presId="urn:microsoft.com/office/officeart/2005/8/layout/cycle2"/>
    <dgm:cxn modelId="{D076561C-41A4-4C85-8BD9-4ACE145FE071}" type="presParOf" srcId="{FD08ABC8-0E4C-499C-91D5-29A3046971C9}" destId="{AF91433E-F381-4F5C-BECC-492ADF115487}" srcOrd="2" destOrd="0" presId="urn:microsoft.com/office/officeart/2005/8/layout/cycle2"/>
    <dgm:cxn modelId="{D4504757-3A3A-40A9-8063-2DB3C2FC1286}" type="presParOf" srcId="{FD08ABC8-0E4C-499C-91D5-29A3046971C9}" destId="{3F0BBA9A-1BF0-4786-A407-FDD956D39A91}" srcOrd="3" destOrd="0" presId="urn:microsoft.com/office/officeart/2005/8/layout/cycle2"/>
    <dgm:cxn modelId="{712523F3-8C3F-4DF9-8432-01C2D3A1015A}" type="presParOf" srcId="{3F0BBA9A-1BF0-4786-A407-FDD956D39A91}" destId="{E56A7457-6D57-4624-ADC1-B08C4B581BCA}" srcOrd="0" destOrd="0" presId="urn:microsoft.com/office/officeart/2005/8/layout/cycle2"/>
    <dgm:cxn modelId="{37044F64-ECC2-4174-8AC8-067B69AEC870}" type="presParOf" srcId="{FD08ABC8-0E4C-499C-91D5-29A3046971C9}" destId="{718A28DF-9956-4FB1-A6F4-2A81C61C87F0}" srcOrd="4" destOrd="0" presId="urn:microsoft.com/office/officeart/2005/8/layout/cycle2"/>
    <dgm:cxn modelId="{E9C523DE-7BD5-4D12-8992-224EE8676793}" type="presParOf" srcId="{FD08ABC8-0E4C-499C-91D5-29A3046971C9}" destId="{FD218B75-B415-45C7-83AC-2B5721CBFF56}" srcOrd="5" destOrd="0" presId="urn:microsoft.com/office/officeart/2005/8/layout/cycle2"/>
    <dgm:cxn modelId="{EC6498E1-9D5E-48FD-8C6C-52A743ECD5E3}" type="presParOf" srcId="{FD218B75-B415-45C7-83AC-2B5721CBFF56}" destId="{76D8AEFA-3F41-48A1-9E4A-C87EA1133129}" srcOrd="0" destOrd="0" presId="urn:microsoft.com/office/officeart/2005/8/layout/cycle2"/>
    <dgm:cxn modelId="{A4576BBF-54E5-4216-AF88-08CB64EA5049}" type="presParOf" srcId="{FD08ABC8-0E4C-499C-91D5-29A3046971C9}" destId="{A96D16E7-8F53-4F42-A625-854B835D49E2}" srcOrd="6" destOrd="0" presId="urn:microsoft.com/office/officeart/2005/8/layout/cycle2"/>
    <dgm:cxn modelId="{D116571C-D236-458F-9D48-A7D3009717D9}" type="presParOf" srcId="{FD08ABC8-0E4C-499C-91D5-29A3046971C9}" destId="{D8898791-D918-4E88-BF8D-D4F5677EA005}" srcOrd="7" destOrd="0" presId="urn:microsoft.com/office/officeart/2005/8/layout/cycle2"/>
    <dgm:cxn modelId="{0992C2C3-9C4A-4E43-AFA7-0E319BDAD8A1}" type="presParOf" srcId="{D8898791-D918-4E88-BF8D-D4F5677EA005}" destId="{6C710339-D2C8-4277-9B1F-DE6C64FBE10E}" srcOrd="0" destOrd="0" presId="urn:microsoft.com/office/officeart/2005/8/layout/cycle2"/>
    <dgm:cxn modelId="{2A3C2F8A-115D-4172-B605-65B9953B57E0}" type="presParOf" srcId="{FD08ABC8-0E4C-499C-91D5-29A3046971C9}" destId="{F4CCB70A-2195-4575-9D01-54FAC7339F80}" srcOrd="8" destOrd="0" presId="urn:microsoft.com/office/officeart/2005/8/layout/cycle2"/>
    <dgm:cxn modelId="{1EDD5DC1-721C-45B7-BD1A-70704EB5173D}" type="presParOf" srcId="{FD08ABC8-0E4C-499C-91D5-29A3046971C9}" destId="{F8446890-3221-44ED-90A4-A70A368047CF}" srcOrd="9" destOrd="0" presId="urn:microsoft.com/office/officeart/2005/8/layout/cycle2"/>
    <dgm:cxn modelId="{B0CF2AF8-35E7-4CA5-8D2B-06F711041A0E}" type="presParOf" srcId="{F8446890-3221-44ED-90A4-A70A368047CF}" destId="{DA461B34-00AC-477B-B64A-FB4A3A511F1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1646BE-6B56-4C8C-BA36-FB93D3B9C236}">
      <dsp:nvSpPr>
        <dsp:cNvPr id="0" name=""/>
        <dsp:cNvSpPr/>
      </dsp:nvSpPr>
      <dsp:spPr>
        <a:xfrm>
          <a:off x="3291454" y="-22414"/>
          <a:ext cx="2107176" cy="1489461"/>
        </a:xfrm>
        <a:prstGeom prst="ellipse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dirty="0"/>
            <a:t>Verantwortung</a:t>
          </a:r>
        </a:p>
      </dsp:txBody>
      <dsp:txXfrm>
        <a:off x="3600043" y="195713"/>
        <a:ext cx="1489998" cy="1053207"/>
      </dsp:txXfrm>
    </dsp:sp>
    <dsp:sp modelId="{25D3FD15-6E54-4F0A-B320-7A2926C57AF0}">
      <dsp:nvSpPr>
        <dsp:cNvPr id="0" name=""/>
        <dsp:cNvSpPr/>
      </dsp:nvSpPr>
      <dsp:spPr>
        <a:xfrm rot="2138012">
          <a:off x="5126398" y="1100457"/>
          <a:ext cx="170616" cy="4861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2000" kern="1200" dirty="0"/>
        </a:p>
      </dsp:txBody>
      <dsp:txXfrm>
        <a:off x="5131190" y="1182785"/>
        <a:ext cx="119431" cy="291715"/>
      </dsp:txXfrm>
    </dsp:sp>
    <dsp:sp modelId="{AF91433E-F381-4F5C-BECC-492ADF115487}">
      <dsp:nvSpPr>
        <dsp:cNvPr id="0" name=""/>
        <dsp:cNvSpPr/>
      </dsp:nvSpPr>
      <dsp:spPr>
        <a:xfrm>
          <a:off x="5032630" y="1225687"/>
          <a:ext cx="2107176" cy="1489461"/>
        </a:xfrm>
        <a:prstGeom prst="ellipse">
          <a:avLst/>
        </a:prstGeom>
        <a:solidFill>
          <a:schemeClr val="accent4">
            <a:shade val="50000"/>
            <a:hueOff val="-237682"/>
            <a:satOff val="0"/>
            <a:lumOff val="193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dirty="0"/>
            <a:t>Wertschätzung</a:t>
          </a:r>
        </a:p>
      </dsp:txBody>
      <dsp:txXfrm>
        <a:off x="5341219" y="1443814"/>
        <a:ext cx="1489998" cy="1053207"/>
      </dsp:txXfrm>
    </dsp:sp>
    <dsp:sp modelId="{3F0BBA9A-1BF0-4786-A407-FDD956D39A91}">
      <dsp:nvSpPr>
        <dsp:cNvPr id="0" name=""/>
        <dsp:cNvSpPr/>
      </dsp:nvSpPr>
      <dsp:spPr>
        <a:xfrm rot="5968321">
          <a:off x="5760668" y="2747392"/>
          <a:ext cx="310723" cy="4861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-253667"/>
            <a:satOff val="0"/>
            <a:lumOff val="156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2000" kern="1200" dirty="0"/>
        </a:p>
      </dsp:txBody>
      <dsp:txXfrm rot="10800000">
        <a:off x="5814947" y="2798657"/>
        <a:ext cx="217506" cy="291715"/>
      </dsp:txXfrm>
    </dsp:sp>
    <dsp:sp modelId="{718A28DF-9956-4FB1-A6F4-2A81C61C87F0}">
      <dsp:nvSpPr>
        <dsp:cNvPr id="0" name=""/>
        <dsp:cNvSpPr/>
      </dsp:nvSpPr>
      <dsp:spPr>
        <a:xfrm>
          <a:off x="4689358" y="3283176"/>
          <a:ext cx="2107176" cy="1489461"/>
        </a:xfrm>
        <a:prstGeom prst="ellipse">
          <a:avLst/>
        </a:prstGeom>
        <a:solidFill>
          <a:schemeClr val="accent4">
            <a:shade val="50000"/>
            <a:hueOff val="-475363"/>
            <a:satOff val="0"/>
            <a:lumOff val="386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dirty="0"/>
            <a:t>Offenheit</a:t>
          </a:r>
        </a:p>
      </dsp:txBody>
      <dsp:txXfrm>
        <a:off x="4997947" y="3501303"/>
        <a:ext cx="1489998" cy="1053207"/>
      </dsp:txXfrm>
    </dsp:sp>
    <dsp:sp modelId="{FD218B75-B415-45C7-83AC-2B5721CBFF56}">
      <dsp:nvSpPr>
        <dsp:cNvPr id="0" name=""/>
        <dsp:cNvSpPr/>
      </dsp:nvSpPr>
      <dsp:spPr>
        <a:xfrm rot="10799993">
          <a:off x="4111906" y="3784813"/>
          <a:ext cx="408065" cy="4861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-507335"/>
            <a:satOff val="0"/>
            <a:lumOff val="3122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2000" kern="1200" dirty="0"/>
        </a:p>
      </dsp:txBody>
      <dsp:txXfrm rot="10800000">
        <a:off x="4234325" y="3882051"/>
        <a:ext cx="285646" cy="291715"/>
      </dsp:txXfrm>
    </dsp:sp>
    <dsp:sp modelId="{A96D16E7-8F53-4F42-A625-854B835D49E2}">
      <dsp:nvSpPr>
        <dsp:cNvPr id="0" name=""/>
        <dsp:cNvSpPr/>
      </dsp:nvSpPr>
      <dsp:spPr>
        <a:xfrm>
          <a:off x="1812246" y="3283181"/>
          <a:ext cx="2107176" cy="1489461"/>
        </a:xfrm>
        <a:prstGeom prst="ellipse">
          <a:avLst/>
        </a:prstGeom>
        <a:solidFill>
          <a:schemeClr val="accent4">
            <a:shade val="50000"/>
            <a:hueOff val="-475363"/>
            <a:satOff val="0"/>
            <a:lumOff val="386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dirty="0"/>
            <a:t>Nachhaltigkeit</a:t>
          </a:r>
        </a:p>
      </dsp:txBody>
      <dsp:txXfrm>
        <a:off x="2120835" y="3501308"/>
        <a:ext cx="1489998" cy="1053207"/>
      </dsp:txXfrm>
    </dsp:sp>
    <dsp:sp modelId="{D8898791-D918-4E88-BF8D-D4F5677EA005}">
      <dsp:nvSpPr>
        <dsp:cNvPr id="0" name=""/>
        <dsp:cNvSpPr/>
      </dsp:nvSpPr>
      <dsp:spPr>
        <a:xfrm rot="15734959">
          <a:off x="2573242" y="2764693"/>
          <a:ext cx="307493" cy="4861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-507335"/>
            <a:satOff val="0"/>
            <a:lumOff val="3122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2000" kern="1200" dirty="0"/>
        </a:p>
      </dsp:txBody>
      <dsp:txXfrm rot="10800000">
        <a:off x="2625586" y="2907634"/>
        <a:ext cx="215245" cy="291715"/>
      </dsp:txXfrm>
    </dsp:sp>
    <dsp:sp modelId="{F4CCB70A-2195-4575-9D01-54FAC7339F80}">
      <dsp:nvSpPr>
        <dsp:cNvPr id="0" name=""/>
        <dsp:cNvSpPr/>
      </dsp:nvSpPr>
      <dsp:spPr>
        <a:xfrm>
          <a:off x="1532208" y="1225689"/>
          <a:ext cx="2107176" cy="1489461"/>
        </a:xfrm>
        <a:prstGeom prst="ellipse">
          <a:avLst/>
        </a:prstGeom>
        <a:solidFill>
          <a:schemeClr val="accent4">
            <a:shade val="50000"/>
            <a:hueOff val="-237682"/>
            <a:satOff val="0"/>
            <a:lumOff val="193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dirty="0"/>
            <a:t>Professionalität</a:t>
          </a:r>
          <a:endParaRPr lang="de-CH" sz="1100" b="1" kern="1200" dirty="0"/>
        </a:p>
      </dsp:txBody>
      <dsp:txXfrm>
        <a:off x="1840797" y="1443816"/>
        <a:ext cx="1489998" cy="1053207"/>
      </dsp:txXfrm>
    </dsp:sp>
    <dsp:sp modelId="{F8446890-3221-44ED-90A4-A70A368047CF}">
      <dsp:nvSpPr>
        <dsp:cNvPr id="0" name=""/>
        <dsp:cNvSpPr/>
      </dsp:nvSpPr>
      <dsp:spPr>
        <a:xfrm rot="19478762">
          <a:off x="3372966" y="1106166"/>
          <a:ext cx="176746" cy="4861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-253667"/>
            <a:satOff val="0"/>
            <a:lumOff val="156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2000" kern="1200" dirty="0"/>
        </a:p>
      </dsp:txBody>
      <dsp:txXfrm>
        <a:off x="3377855" y="1218745"/>
        <a:ext cx="123722" cy="2917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72FA5D66-B457-4D02-A6BA-C00F283EC97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 dirty="0"/>
              <a:t>Alles spassig im Chinderhuus.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22D10FD-E581-48A6-9DC6-020B624197D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C7AD2-181B-43F6-95AF-DDFDEC6F0DEF}" type="datetimeFigureOut">
              <a:rPr lang="de-CH" smtClean="0"/>
              <a:t>06.03.2021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4BB2F15-179B-4756-845E-51A4E30ED5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CB86CBA-C3E5-4494-89D4-0278C521775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64E4D-FB2C-43D3-AB98-270CD719369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065109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 dirty="0"/>
              <a:t>Alles spassig im Chinderhuus.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E377-D754-4F68-836C-6A000BDD4BCD}" type="datetimeFigureOut">
              <a:rPr lang="de-CH" smtClean="0"/>
              <a:t>06.03.2021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54CBA0-53D3-4782-AA50-3B33160C6680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174279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1.jpg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Künstler">
            <a:extLst>
              <a:ext uri="{FF2B5EF4-FFF2-40B4-BE49-F238E27FC236}">
                <a16:creationId xmlns:a16="http://schemas.microsoft.com/office/drawing/2014/main" id="{64719B64-BB81-463F-AB59-9A2F3DD609A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72545" y="2138363"/>
            <a:ext cx="1584000" cy="1584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2252CCF-71A1-4D15-BDB6-3F87B74A5C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65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D963D72-3E9B-4A76-8F35-E725B2D77D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66E28C-F6DF-47D0-A5DC-160E23F10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3E818-A295-47B5-B4E5-67820952620A}" type="datetime1">
              <a:rPr lang="de-CH" smtClean="0"/>
              <a:t>06.03.2021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442491-C44D-4258-8678-6BD1D4F21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159A8A-4189-43D2-8487-A94D55530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7F7A373-29B2-4BF3-9A24-14E70E1ACBA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545" y="722038"/>
            <a:ext cx="288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98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doors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56E687-33C4-423C-B121-48797B158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0A0B0EB-ABBF-4D93-89AF-37030E6AD1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7D57246-78D3-4E33-A5F8-75BEB635F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C0D9-B92A-4779-ABDB-7374C2372209}" type="datetime1">
              <a:rPr lang="de-CH" smtClean="0"/>
              <a:t>06.03.2021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C615B3-95C1-407A-ACB9-4EB40B040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F4BC26-B52C-4FC1-95EF-588D318CF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8703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doors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B245417-9018-4616-981C-6E22EB1AE5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64D4C25-8A32-49D9-89F0-9D7591130B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2CF8F8-C39C-40A8-9FFA-DFE316EBD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CFB55-C091-47F4-A4AF-DB69A555A23C}" type="datetime1">
              <a:rPr lang="de-CH" smtClean="0"/>
              <a:t>06.03.2021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397854-FD81-4ED3-9721-4D95C488D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E04639A-23D0-4C43-9807-20FCDE4D2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1327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doors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235BF9-C5E9-495A-8E90-B7808997F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B1CDD6B-F429-44AB-80FA-113E049237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8540BF-6145-4168-807A-ADFEAB27E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1CE88-8975-4D76-A14D-C6DF8497561B}" type="datetime1">
              <a:rPr lang="de-CH" smtClean="0"/>
              <a:t>06.03.2021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0F846B-B791-47D4-AF5E-D3876A073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A1C3932-FA5B-4355-8CC4-C93E9754E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9410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doors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9E4270-6131-428F-BD70-DD5993834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379059D-1085-4336-9031-026431C39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729659-5789-4697-AFE7-7164F8125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F3C5-0292-4344-85A3-E1D03FC5E498}" type="datetime1">
              <a:rPr lang="de-CH" smtClean="0"/>
              <a:t>06.03.2021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A42E4E-ACAA-452E-B64F-D87381FEF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B7B92D-7BF7-4B33-AA1A-8067C9BD8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8134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doors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0406D0-EC66-4DBA-90CF-058A8BD45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C56D0B4-A59D-487B-A73C-0A07E8D6D0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CE8AE63-A6CB-4CF4-88FB-DFC702148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F0CA667-3ACC-4E3E-8EEF-9E89B5445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D0AD3-2AC5-4104-9EB5-42E61F51295B}" type="datetime1">
              <a:rPr lang="de-CH" smtClean="0"/>
              <a:t>06.03.2021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6BC8420-C91E-45E7-82F5-EC5532866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4DC7F58-4B7F-4755-9B63-51C602720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46012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doors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0863A4-5446-44AC-AAFF-D871C03F3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121DEF6-7849-46F4-A4C1-7AC02949F8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B540C6A-8031-43DD-8746-E5F6C01BA3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9D1A061-BCE6-4E4B-B4DB-29756BC112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522E12D-5DC0-4AFE-B769-EA422D1EC4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808421F-793F-40A3-A345-FFF4DDC5A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46B6-D059-4717-9935-F7684FEA0099}" type="datetime1">
              <a:rPr lang="de-CH" smtClean="0"/>
              <a:t>06.03.2021</a:t>
            </a:fld>
            <a:endParaRPr lang="de-CH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3B742DC-0AE0-47AF-90DE-F80E87DBB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E14D4D1-2C28-4BE4-B24B-E5D73BB48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8331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doors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7FF6E6-7838-46CD-B82D-E2E06F816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CC62845-E55A-4DF2-9A6A-8A04E9D6D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05010-5F75-4930-A406-E1A340EF83DD}" type="datetime1">
              <a:rPr lang="de-CH" smtClean="0"/>
              <a:t>06.03.2021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563FFBE-B51B-4052-8DC9-C411EF857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0C74AC9-F33C-4301-8F1D-19A0905C3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4792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doors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6A10768-8A77-4924-A832-E8A594CEB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6A66-7415-426A-B972-30EC24BCF459}" type="datetime1">
              <a:rPr lang="de-CH" smtClean="0"/>
              <a:t>06.03.2021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620526B-F233-47F5-A981-ADCAB2C98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14980CD-F723-4864-B54C-A4A15A279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97171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doors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6817C-533C-4AF8-929D-DF7011FE1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CB77AA4-8849-4FE8-BCA5-E4102C772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DEE7BAE-8488-4769-9BDB-D8859A70BD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8485B2F-973B-427C-A84D-2BE30617B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F22B3-0864-4F84-8183-91ACD0E3E192}" type="datetime1">
              <a:rPr lang="de-CH" smtClean="0"/>
              <a:t>06.03.2021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4E311F5-31EA-4AA0-87DF-A460FE367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26E17C9-5DDF-4570-8854-AE58E5FEF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2150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doors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8EB3F6-4A73-46AC-B665-87BE914BA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6CCE75E-4AAB-4D63-A29B-59823BEBA1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79A168B-E780-4E9F-A7EB-003AD4709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F490668-4C31-48AA-AD27-E7C712655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E461-24E3-404E-8DA9-178899615C40}" type="datetime1">
              <a:rPr lang="de-CH" smtClean="0"/>
              <a:t>06.03.2021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FCD1CA8-FD73-4F9D-BCCB-33E67DB25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219F46D-687C-43D3-9627-A94A3B4C1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267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doors dir="vert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10B15C4-1929-4127-8689-0BE247075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122" y="365125"/>
            <a:ext cx="1042767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CFF193B-8592-4032-8E3C-BD798B5F12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07476" y="1825625"/>
            <a:ext cx="1014632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9C1126F-9044-4FED-9571-223CEF5685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86DD6-3C68-444F-9C5C-1335E611D5DC}" type="datetime1">
              <a:rPr lang="de-CH" smtClean="0"/>
              <a:t>06.03.2021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056A51-9E98-4B70-A84B-D3850098E7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F029522-CF1F-4FA5-A05D-531A091A19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9BA37-B460-4786-8EA2-B16BB1F4D04B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B42E865-0E4D-4283-9CE0-B6390337B10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983" y="365125"/>
            <a:ext cx="1350818" cy="135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082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mc:AlternateContent xmlns:mc="http://schemas.openxmlformats.org/markup-compatibility/2006" xmlns:p14="http://schemas.microsoft.com/office/powerpoint/2010/main">
    <mc:Choice Requires="p14">
      <p:transition spd="slow" p14:dur="1100">
        <p14:doors dir="vert"/>
        <p:sndAc>
          <p:stSnd>
            <p:snd r:embed="rId13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4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2060"/>
        </a:buClr>
        <a:buSzPct val="50000"/>
        <a:buFont typeface="Wingdings" panose="05000000000000000000" pitchFamily="2" charset="2"/>
        <a:buChar char="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C93A8D-F2FB-4DA6-AE07-49B013CCF7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4422" y="2049973"/>
            <a:ext cx="9144000" cy="238760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de-CH" dirty="0"/>
              <a:t>Chinderhuus Farbenfroh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FBD693E-C371-4FF3-A7D5-7B4BAD93BE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806906"/>
            <a:ext cx="9144000" cy="1563428"/>
          </a:xfrm>
        </p:spPr>
        <p:txBody>
          <a:bodyPr/>
          <a:lstStyle/>
          <a:p>
            <a:r>
              <a:rPr lang="de-CH" b="1" dirty="0"/>
              <a:t>spielen, basteln, toben, schlafen, entdecken, verkleiden, tanzen</a:t>
            </a:r>
          </a:p>
          <a:p>
            <a:endParaRPr lang="de-CH" dirty="0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FC51119C-8EBC-4E69-B89C-02405415EB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3921" y="4345241"/>
            <a:ext cx="348415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altLang="de-DE" sz="24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Alles ganz schön bunt hier.</a:t>
            </a:r>
            <a:endParaRPr kumimoji="0" lang="de-CH" altLang="de-DE" sz="3600" b="0" i="0" u="none" strike="noStrike" cap="none" normalizeH="0" baseline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D1804A1-6745-40AD-81B6-8ABD8643B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45F5B6-4CD8-4FA7-A6B0-C92C06F0C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98003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14:doors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C00F0C-69A5-4613-A565-012833128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7108" y="257052"/>
            <a:ext cx="10364755" cy="1325563"/>
          </a:xfrm>
        </p:spPr>
        <p:txBody>
          <a:bodyPr/>
          <a:lstStyle/>
          <a:p>
            <a:r>
              <a:rPr lang="de-CH" dirty="0"/>
              <a:t>Leitbild</a:t>
            </a:r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50D1411A-0583-4168-9A48-F1923E2963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4995478"/>
              </p:ext>
            </p:extLst>
          </p:nvPr>
        </p:nvGraphicFramePr>
        <p:xfrm>
          <a:off x="1750957" y="1230922"/>
          <a:ext cx="8690085" cy="4773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9A33614-C464-4A30-82B6-4E2F2A8AE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5FC4AC8-74ED-427B-A96F-B75DB69EC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8649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14:doors dir="vert"/>
      </p:transition>
    </mc:Choice>
    <mc:Fallback xmlns="">
      <p:transition spd="slow" advTm="3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B9EC96-CACC-4646-A76C-2C4D92461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061" y="392961"/>
            <a:ext cx="10515600" cy="1325563"/>
          </a:xfrm>
        </p:spPr>
        <p:txBody>
          <a:bodyPr>
            <a:normAutofit/>
          </a:bodyPr>
          <a:lstStyle/>
          <a:p>
            <a:r>
              <a:rPr lang="de-CH" dirty="0"/>
              <a:t>	Engagiert und kreativ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7096F59-D4C8-4514-8A5E-F0A1C44D90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061" y="2006260"/>
            <a:ext cx="11849878" cy="4441372"/>
          </a:xfrm>
        </p:spPr>
        <p:txBody>
          <a:bodyPr>
            <a:normAutofit/>
          </a:bodyPr>
          <a:lstStyle/>
          <a:p>
            <a:pPr marL="714375" indent="-265113">
              <a:lnSpc>
                <a:spcPct val="200000"/>
              </a:lnSpc>
            </a:pPr>
            <a:r>
              <a:rPr lang="de-CH" sz="2400" dirty="0"/>
              <a:t>Neue Freunde finden </a:t>
            </a:r>
          </a:p>
          <a:p>
            <a:pPr marL="714375" indent="-265113">
              <a:lnSpc>
                <a:spcPct val="200000"/>
              </a:lnSpc>
            </a:pPr>
            <a:r>
              <a:rPr lang="de-CH" sz="2400" dirty="0"/>
              <a:t>Diplomiertes Fachpersonal</a:t>
            </a:r>
          </a:p>
          <a:p>
            <a:pPr marL="714375" indent="-265113">
              <a:lnSpc>
                <a:spcPct val="200000"/>
              </a:lnSpc>
            </a:pPr>
            <a:r>
              <a:rPr lang="de-CH" sz="2400" dirty="0"/>
              <a:t>Interessantes entdecken </a:t>
            </a:r>
            <a:br>
              <a:rPr lang="de-CH" sz="2400" dirty="0"/>
            </a:br>
            <a:r>
              <a:rPr lang="de-CH" sz="2400" dirty="0"/>
              <a:t>(Zoo, Spielplätze, Grünanlagen etc.)</a:t>
            </a:r>
          </a:p>
          <a:p>
            <a:pPr marL="714375" indent="-265113">
              <a:lnSpc>
                <a:spcPct val="200000"/>
              </a:lnSpc>
            </a:pPr>
            <a:r>
              <a:rPr lang="de-CH" sz="2400" dirty="0"/>
              <a:t>Freude und Spass als Ziel</a:t>
            </a:r>
          </a:p>
          <a:p>
            <a:pPr marL="354013" indent="-354013">
              <a:lnSpc>
                <a:spcPct val="100000"/>
              </a:lnSpc>
            </a:pPr>
            <a:endParaRPr lang="de-CH" sz="26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6847C54-F96B-4AD8-9AB3-FFCA649AB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Alles ganz schön bunt hier.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BFD47C5-3E15-431A-9CC9-82D6F714F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D9BA37-B460-4786-8EA2-B16BB1F4D04B}" type="slidenum"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A614434-1020-4CA2-ACFB-A27D088A2C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4242671"/>
            <a:ext cx="2743200" cy="1825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753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14:doors dir="vert"/>
      </p:transition>
    </mc:Choice>
    <mc:Fallback xmlns="">
      <p:transition spd="slow" advTm="3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D231F0-4DDF-4947-A6D1-B11D555F5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938" y="365125"/>
            <a:ext cx="10673861" cy="1325563"/>
          </a:xfrm>
        </p:spPr>
        <p:txBody>
          <a:bodyPr/>
          <a:lstStyle/>
          <a:p>
            <a:r>
              <a:rPr lang="de-CH" dirty="0"/>
              <a:t>Organisation im Chinderhuus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8E8D903-1EF5-4201-BCE4-C032872AF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A93E4B6-A620-45C9-85C3-AE670211F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4</a:t>
            </a:fld>
            <a:endParaRPr lang="de-CH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E651CE71-FE3B-459B-8D3C-8C6CA651E4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1052" y="2513497"/>
            <a:ext cx="10392747" cy="397937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de-CH" sz="1200" b="1" dirty="0"/>
              <a:t>Geschäftsführerin</a:t>
            </a:r>
            <a:r>
              <a:rPr lang="de-CH" sz="1200" dirty="0"/>
              <a:t/>
            </a:r>
            <a:br>
              <a:rPr lang="de-CH" sz="1200" dirty="0"/>
            </a:br>
            <a:r>
              <a:rPr lang="de-CH" sz="1200" dirty="0"/>
              <a:t>Valeria Vogt</a:t>
            </a:r>
          </a:p>
          <a:p>
            <a:pPr marL="457200" lvl="1" indent="0">
              <a:buNone/>
            </a:pPr>
            <a:r>
              <a:rPr lang="de-CH" sz="1200" b="1" dirty="0"/>
              <a:t>Sekretariat</a:t>
            </a:r>
            <a:r>
              <a:rPr lang="de-CH" sz="1200" dirty="0"/>
              <a:t/>
            </a:r>
            <a:br>
              <a:rPr lang="de-CH" sz="1200" dirty="0"/>
            </a:br>
            <a:r>
              <a:rPr lang="de-CH" sz="1200" dirty="0"/>
              <a:t>Marlene Anliker</a:t>
            </a:r>
            <a:br>
              <a:rPr lang="de-CH" sz="1200" dirty="0"/>
            </a:br>
            <a:r>
              <a:rPr lang="de-CH" sz="1200" dirty="0"/>
              <a:t>Gerda Keller</a:t>
            </a:r>
          </a:p>
          <a:p>
            <a:pPr marL="457200" lvl="1" indent="0">
              <a:buNone/>
            </a:pPr>
            <a:r>
              <a:rPr lang="de-CH" sz="1200" b="1" dirty="0"/>
              <a:t>KiTa Kreis 1</a:t>
            </a:r>
            <a:r>
              <a:rPr lang="de-CH" sz="1200" dirty="0"/>
              <a:t/>
            </a:r>
            <a:br>
              <a:rPr lang="de-CH" sz="1200" dirty="0"/>
            </a:br>
            <a:r>
              <a:rPr lang="de-CH" sz="1200" dirty="0"/>
              <a:t>Sara Gerber</a:t>
            </a:r>
          </a:p>
          <a:p>
            <a:pPr marL="457200" lvl="1" indent="0">
              <a:buNone/>
            </a:pPr>
            <a:r>
              <a:rPr lang="de-CH" sz="1200" b="1" dirty="0"/>
              <a:t>KiTa Kreis 4</a:t>
            </a:r>
            <a:r>
              <a:rPr lang="de-CH" sz="1200" dirty="0"/>
              <a:t/>
            </a:r>
            <a:br>
              <a:rPr lang="de-CH" sz="1200" dirty="0"/>
            </a:br>
            <a:r>
              <a:rPr lang="de-CH" sz="1200" dirty="0"/>
              <a:t>Conny Frei </a:t>
            </a:r>
          </a:p>
          <a:p>
            <a:pPr marL="457200" lvl="1" indent="0">
              <a:buNone/>
            </a:pPr>
            <a:r>
              <a:rPr lang="de-CH" sz="1200" b="1" dirty="0"/>
              <a:t>KiTa Kloten</a:t>
            </a:r>
            <a:r>
              <a:rPr lang="de-CH" sz="1200" dirty="0"/>
              <a:t/>
            </a:r>
            <a:br>
              <a:rPr lang="de-CH" sz="1200" dirty="0"/>
            </a:br>
            <a:r>
              <a:rPr lang="de-CH" sz="1200" dirty="0"/>
              <a:t>Dana Berger </a:t>
            </a:r>
          </a:p>
          <a:p>
            <a:pPr marL="457200" lvl="1" indent="0">
              <a:buNone/>
            </a:pPr>
            <a:r>
              <a:rPr lang="de-CH" sz="1200" b="1" dirty="0"/>
              <a:t>KiTa Seebach</a:t>
            </a:r>
            <a:r>
              <a:rPr lang="de-CH" sz="1200" dirty="0"/>
              <a:t/>
            </a:r>
            <a:br>
              <a:rPr lang="de-CH" sz="1200" dirty="0"/>
            </a:br>
            <a:r>
              <a:rPr lang="de-CH" sz="1200" dirty="0"/>
              <a:t>Ela Meier </a:t>
            </a:r>
          </a:p>
          <a:p>
            <a:pPr marL="457200" lvl="1" indent="0">
              <a:buNone/>
            </a:pPr>
            <a:r>
              <a:rPr lang="de-CH" sz="1200" b="1" dirty="0"/>
              <a:t>KiTa </a:t>
            </a:r>
            <a:r>
              <a:rPr lang="de-CH" sz="1200" b="1" dirty="0" smtClean="0"/>
              <a:t>Oerlikon</a:t>
            </a:r>
            <a:br>
              <a:rPr lang="de-CH" sz="1200" b="1" dirty="0" smtClean="0"/>
            </a:br>
            <a:r>
              <a:rPr lang="de-CH" sz="1200" dirty="0"/>
              <a:t>Vera </a:t>
            </a:r>
            <a:r>
              <a:rPr lang="de-CH" sz="1200" dirty="0" smtClean="0"/>
              <a:t>Sulzer</a:t>
            </a: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2371270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14:doors dir="vert"/>
      </p:transition>
    </mc:Choice>
    <mc:Fallback xmlns="">
      <p:transition spd="slow" advTm="3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EBD594D-2037-4CBA-A458-728519C95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5600"/>
            <a:ext cx="10515600" cy="1325563"/>
          </a:xfrm>
        </p:spPr>
        <p:txBody>
          <a:bodyPr>
            <a:normAutofit/>
          </a:bodyPr>
          <a:lstStyle/>
          <a:p>
            <a:r>
              <a:rPr lang="de-DE" dirty="0"/>
              <a:t>Öffnungszeiten 6.45 bis 18.00 Uhr</a:t>
            </a:r>
            <a:endParaRPr lang="de-CH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0C23E0A1-5F56-48E6-B694-27771D64AE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>
                <a:solidFill>
                  <a:schemeClr val="accent4">
                    <a:lumMod val="75000"/>
                  </a:schemeClr>
                </a:solidFill>
              </a:rPr>
              <a:t>Blockzeiten</a:t>
            </a:r>
            <a:endParaRPr lang="de-CH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89E3CEB4-1454-4245-B8D8-C1082EEAE92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354013" indent="-354013"/>
            <a:r>
              <a:rPr lang="de-DE" dirty="0"/>
              <a:t>Aktivität Morgen	</a:t>
            </a:r>
            <a:br>
              <a:rPr lang="de-DE" dirty="0"/>
            </a:br>
            <a:r>
              <a:rPr lang="de-DE" dirty="0"/>
              <a:t>9.00–11.00 Uhr</a:t>
            </a:r>
          </a:p>
          <a:p>
            <a:pPr marL="354013" indent="-354013"/>
            <a:r>
              <a:rPr lang="de-DE" dirty="0"/>
              <a:t>Mittagessen</a:t>
            </a:r>
            <a:br>
              <a:rPr lang="de-DE" dirty="0"/>
            </a:br>
            <a:r>
              <a:rPr lang="de-DE" dirty="0"/>
              <a:t>11.30–12.15 Uhr</a:t>
            </a:r>
          </a:p>
          <a:p>
            <a:pPr marL="354013" indent="-354013"/>
            <a:r>
              <a:rPr lang="de-DE" dirty="0"/>
              <a:t>Mittagsruhe</a:t>
            </a:r>
            <a:br>
              <a:rPr lang="de-DE" dirty="0"/>
            </a:br>
            <a:r>
              <a:rPr lang="de-DE" dirty="0"/>
              <a:t>12.15–13.30 Uhr</a:t>
            </a:r>
          </a:p>
          <a:p>
            <a:pPr marL="354013" indent="-354013"/>
            <a:r>
              <a:rPr lang="de-DE" dirty="0"/>
              <a:t>Aktivität Nachmittag</a:t>
            </a:r>
            <a:br>
              <a:rPr lang="de-DE" dirty="0"/>
            </a:br>
            <a:r>
              <a:rPr lang="de-DE" dirty="0"/>
              <a:t>14.15–16.30 Uhr</a:t>
            </a:r>
          </a:p>
          <a:p>
            <a:endParaRPr lang="de-CH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ECF06C8C-2CA5-4159-A018-47BF3B78A8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de-DE" dirty="0">
                <a:solidFill>
                  <a:schemeClr val="accent4">
                    <a:lumMod val="75000"/>
                  </a:schemeClr>
                </a:solidFill>
              </a:rPr>
              <a:t>Bring- und Abholzeiten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690CB7C9-EFC8-4D9C-842A-4A6A66F2E89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354013" indent="-354013"/>
            <a:r>
              <a:rPr lang="de-DE" dirty="0"/>
              <a:t>Abholzeit, evtl. Bringzeit</a:t>
            </a:r>
            <a:br>
              <a:rPr lang="de-DE" dirty="0"/>
            </a:br>
            <a:r>
              <a:rPr lang="de-DE" dirty="0"/>
              <a:t>11.00–11.15 Uhr</a:t>
            </a:r>
          </a:p>
          <a:p>
            <a:pPr marL="354013" indent="-354013"/>
            <a:r>
              <a:rPr lang="de-DE" dirty="0"/>
              <a:t>Abholzeit/Bringzeit</a:t>
            </a:r>
            <a:br>
              <a:rPr lang="de-DE" dirty="0"/>
            </a:br>
            <a:r>
              <a:rPr lang="de-DE" dirty="0"/>
              <a:t>13.30–13.45 Uhr</a:t>
            </a:r>
          </a:p>
          <a:p>
            <a:pPr marL="354013" indent="-354013"/>
            <a:r>
              <a:rPr lang="de-DE" dirty="0"/>
              <a:t>Abholzeit</a:t>
            </a:r>
            <a:br>
              <a:rPr lang="de-DE" dirty="0"/>
            </a:br>
            <a:r>
              <a:rPr lang="de-DE" dirty="0"/>
              <a:t>16.30–18.00 Uhr</a:t>
            </a:r>
          </a:p>
          <a:p>
            <a:pPr marL="354013" indent="-354013"/>
            <a:r>
              <a:rPr lang="de-DE" dirty="0"/>
              <a:t>Bringzeit</a:t>
            </a:r>
            <a:br>
              <a:rPr lang="de-DE" dirty="0"/>
            </a:br>
            <a:r>
              <a:rPr lang="de-DE" dirty="0"/>
              <a:t>6.45–09.00 Uhr</a:t>
            </a:r>
          </a:p>
          <a:p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796B612-EB1E-46E1-977D-5AA2F0BE6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Alles ganz schön bunt hier.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DB30896-3132-4F91-AECD-C006C8939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BA37-B460-4786-8EA2-B16BB1F4D04B}" type="slidenum">
              <a:rPr lang="de-CH" smtClean="0"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3164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Tm="4000">
        <p14:doors dir="vert"/>
      </p:transition>
    </mc:Choice>
    <mc:Fallback xmlns="">
      <p:transition spd="slow" advTm="4000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176</Words>
  <Application>Microsoft Office PowerPoint</Application>
  <PresentationFormat>Breitbild</PresentationFormat>
  <Paragraphs>43</Paragraphs>
  <Slides>5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  <vt:variant>
        <vt:lpstr>Zielgruppenorientierte Präsentationen</vt:lpstr>
      </vt:variant>
      <vt:variant>
        <vt:i4>2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Wingdings</vt:lpstr>
      <vt:lpstr>Office</vt:lpstr>
      <vt:lpstr>Chinderhuus Farbenfroh</vt:lpstr>
      <vt:lpstr>Leitbild</vt:lpstr>
      <vt:lpstr> Engagiert und kreativ</vt:lpstr>
      <vt:lpstr>Organisation im Chinderhuus</vt:lpstr>
      <vt:lpstr>Öffnungszeiten 6.45 bis 18.00 Uhr</vt:lpstr>
      <vt:lpstr>Chinderhuus</vt:lpstr>
      <vt:lpstr>Chinderhuus Farbenfroh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KV Schweiz</dc:creator>
  <cp:lastModifiedBy/>
  <dcterms:created xsi:type="dcterms:W3CDTF">2020-12-19T10:32:18Z</dcterms:created>
  <dcterms:modified xsi:type="dcterms:W3CDTF">2021-03-06T15:10:56Z</dcterms:modified>
</cp:coreProperties>
</file>